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8" r:id="rId2"/>
    <p:sldId id="258" r:id="rId3"/>
    <p:sldId id="271" r:id="rId4"/>
    <p:sldId id="272" r:id="rId5"/>
    <p:sldId id="269" r:id="rId6"/>
    <p:sldId id="265" r:id="rId7"/>
    <p:sldId id="273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211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93605-0C0C-4258-9724-5F2F9BB3BC90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FFE7F-C917-439A-8026-3D301EB5C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31B3D-E4E3-4A80-AB70-C5564C267266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0B30D-C07A-425B-A90C-BA7BEB191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4407" y="3609330"/>
            <a:ext cx="8686800" cy="1464906"/>
          </a:xfrm>
        </p:spPr>
        <p:txBody>
          <a:bodyPr/>
          <a:lstStyle/>
          <a:p>
            <a:r>
              <a:rPr lang="en-US" dirty="0" smtClean="0"/>
              <a:t>Values based Self-Care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9580" y="5074236"/>
            <a:ext cx="8686800" cy="98465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Drs. </a:t>
            </a:r>
            <a:r>
              <a:rPr lang="en-US" dirty="0" err="1" smtClean="0"/>
              <a:t>Shruti</a:t>
            </a:r>
            <a:r>
              <a:rPr lang="en-US" dirty="0" smtClean="0"/>
              <a:t> </a:t>
            </a:r>
            <a:r>
              <a:rPr lang="en-US" dirty="0" err="1" smtClean="0"/>
              <a:t>Mukkamala</a:t>
            </a:r>
            <a:r>
              <a:rPr lang="en-US" dirty="0" smtClean="0"/>
              <a:t>, </a:t>
            </a:r>
            <a:r>
              <a:rPr lang="en-US" dirty="0" err="1" smtClean="0"/>
              <a:t>Kanwar</a:t>
            </a:r>
            <a:r>
              <a:rPr lang="en-US" dirty="0" smtClean="0"/>
              <a:t> </a:t>
            </a:r>
            <a:r>
              <a:rPr lang="en-US" dirty="0" err="1" smtClean="0"/>
              <a:t>Pahwa</a:t>
            </a:r>
            <a:r>
              <a:rPr lang="en-US" dirty="0" smtClean="0"/>
              <a:t> and </a:t>
            </a:r>
            <a:r>
              <a:rPr lang="en-US" dirty="0" err="1" smtClean="0"/>
              <a:t>Ylena</a:t>
            </a:r>
            <a:r>
              <a:rPr lang="en-US" dirty="0" smtClean="0"/>
              <a:t> Parks</a:t>
            </a:r>
          </a:p>
          <a:p>
            <a:r>
              <a:rPr lang="en-US" dirty="0" smtClean="0"/>
              <a:t>UC Irvine Counseling Center</a:t>
            </a:r>
          </a:p>
          <a:p>
            <a:r>
              <a:rPr lang="en-US" dirty="0" smtClean="0"/>
              <a:t>March 05,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Introducing Values</a:t>
            </a:r>
          </a:p>
          <a:p>
            <a:r>
              <a:rPr lang="en-US" dirty="0" smtClean="0"/>
              <a:t>Reflections on Self- Care Practices  </a:t>
            </a:r>
          </a:p>
          <a:p>
            <a:r>
              <a:rPr lang="en-US" dirty="0" smtClean="0"/>
              <a:t>Meditation</a:t>
            </a:r>
          </a:p>
          <a:p>
            <a:r>
              <a:rPr lang="en-US" dirty="0" smtClean="0"/>
              <a:t>Evaluations/Feedback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53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Values based Self-Care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V</a:t>
            </a:r>
            <a:r>
              <a:rPr lang="en-US" b="1" dirty="0" smtClean="0"/>
              <a:t>alues</a:t>
            </a:r>
            <a:r>
              <a:rPr lang="en-US" dirty="0"/>
              <a:t> are the things that are important to us, the characteristics and </a:t>
            </a:r>
            <a:r>
              <a:rPr lang="en-US" dirty="0" smtClean="0"/>
              <a:t>behaviors </a:t>
            </a:r>
            <a:r>
              <a:rPr lang="en-US" dirty="0"/>
              <a:t>that motivate us and guide our decisions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When you know your own values, you can use them to make decisions about how to live your </a:t>
            </a:r>
            <a:r>
              <a:rPr lang="en-US" dirty="0" smtClean="0"/>
              <a:t>life.</a:t>
            </a:r>
          </a:p>
          <a:p>
            <a:pPr lvl="1"/>
            <a:r>
              <a:rPr lang="en-US" dirty="0" smtClean="0"/>
              <a:t>Values are like a guiding North Star. We cannot “achieve” our values, but can use them to decide what to prioritize and how to set goals.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47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your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1: Identify the times when you were </a:t>
            </a:r>
            <a:r>
              <a:rPr lang="en-US" b="1" dirty="0" smtClean="0"/>
              <a:t>happiest</a:t>
            </a:r>
          </a:p>
          <a:p>
            <a:r>
              <a:rPr lang="en-US" b="1" dirty="0"/>
              <a:t>Step 2: Identify the times when you were most proud</a:t>
            </a:r>
          </a:p>
          <a:p>
            <a:r>
              <a:rPr lang="en-US" b="1" dirty="0"/>
              <a:t>Step 3: Identify the times when you were most fulfilled and satisfied</a:t>
            </a:r>
          </a:p>
          <a:p>
            <a:r>
              <a:rPr lang="en-US" b="1" dirty="0"/>
              <a:t>Step 4: Determine your top values, based on your experiences of happiness, pride, and fulfillment</a:t>
            </a:r>
          </a:p>
          <a:p>
            <a:r>
              <a:rPr lang="en-US" b="1" dirty="0"/>
              <a:t>Step 5: Prioritize your top values</a:t>
            </a:r>
          </a:p>
          <a:p>
            <a:r>
              <a:rPr lang="en-US" b="1" dirty="0"/>
              <a:t>Step 6: Reaffirm your values</a:t>
            </a:r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65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Domains of Self-Care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Physical</a:t>
            </a:r>
          </a:p>
          <a:p>
            <a:pPr lvl="1"/>
            <a:r>
              <a:rPr lang="en-US" dirty="0"/>
              <a:t>Activities that help you to stay fit and healthy, and with enough energy to get through your work and personal commitments. </a:t>
            </a:r>
            <a:endParaRPr lang="en-US" dirty="0" smtClean="0"/>
          </a:p>
          <a:p>
            <a:r>
              <a:rPr lang="en-US" dirty="0" smtClean="0"/>
              <a:t>Psychological</a:t>
            </a:r>
          </a:p>
          <a:p>
            <a:pPr lvl="1"/>
            <a:r>
              <a:rPr lang="en-US" dirty="0"/>
              <a:t>Activities that help you to feel clear-headed and able to intellectually engage with the professional challenges that are found in your work and personal life.</a:t>
            </a:r>
            <a:endParaRPr lang="en-US" dirty="0" smtClean="0"/>
          </a:p>
          <a:p>
            <a:r>
              <a:rPr lang="en-US" dirty="0" smtClean="0"/>
              <a:t>Emotional</a:t>
            </a:r>
          </a:p>
          <a:p>
            <a:pPr lvl="1"/>
            <a:r>
              <a:rPr lang="en-US" dirty="0" smtClean="0"/>
              <a:t>Allowing </a:t>
            </a:r>
            <a:r>
              <a:rPr lang="en-US" dirty="0"/>
              <a:t>yourself to safely experience your full range of emotions.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036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Domains of Self-Care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Professional</a:t>
            </a:r>
          </a:p>
          <a:p>
            <a:pPr lvl="1"/>
            <a:r>
              <a:rPr lang="en-US" dirty="0" smtClean="0"/>
              <a:t>Activities </a:t>
            </a:r>
            <a:r>
              <a:rPr lang="en-US" dirty="0"/>
              <a:t>that help you to work consistently at the professional level expected of </a:t>
            </a:r>
            <a:r>
              <a:rPr lang="en-US" dirty="0" smtClean="0"/>
              <a:t>you.</a:t>
            </a:r>
          </a:p>
          <a:p>
            <a:r>
              <a:rPr lang="en-US" dirty="0" smtClean="0"/>
              <a:t>Spiritual</a:t>
            </a:r>
          </a:p>
          <a:p>
            <a:pPr lvl="1"/>
            <a:r>
              <a:rPr lang="en-US" dirty="0" smtClean="0"/>
              <a:t>Involves </a:t>
            </a:r>
            <a:r>
              <a:rPr lang="en-US" dirty="0"/>
              <a:t>having a sense of perspective beyond the day-to-day of </a:t>
            </a:r>
            <a:r>
              <a:rPr lang="en-US" dirty="0" smtClean="0"/>
              <a:t>life.</a:t>
            </a:r>
          </a:p>
          <a:p>
            <a:r>
              <a:rPr lang="en-US" dirty="0" smtClean="0"/>
              <a:t>Relationship</a:t>
            </a:r>
          </a:p>
          <a:p>
            <a:pPr lvl="1"/>
            <a:r>
              <a:rPr lang="en-US" dirty="0" smtClean="0"/>
              <a:t>Maintaining </a:t>
            </a:r>
            <a:r>
              <a:rPr lang="en-US" dirty="0"/>
              <a:t>healthy, supportive relationships, and ensuring you have diversity in your relationships so that you are not only connected to work people. </a:t>
            </a:r>
          </a:p>
        </p:txBody>
      </p:sp>
    </p:spTree>
    <p:extLst>
      <p:ext uri="{BB962C8B-B14F-4D97-AF65-F5344CB8AC3E}">
        <p14:creationId xmlns:p14="http://schemas.microsoft.com/office/powerpoint/2010/main" val="389178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on Self-Care Practices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94327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oving kindness medi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47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erry Blossom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17.potx" id="{A8D831F9-2DA4-4700-B230-431725864604}" vid="{ED9A2A59-32A4-4461-8593-D9E87F204B18}"/>
    </a:ext>
  </a:extLst>
</a:theme>
</file>

<file path=ppt/theme/theme2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Cherry blossom nature presentation (widescreen)</Template>
  <TotalTime>735</TotalTime>
  <Words>233</Words>
  <Application>Microsoft Office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Cambria</vt:lpstr>
      <vt:lpstr>Cherry Blossom 16x9</vt:lpstr>
      <vt:lpstr>Values based Self-Care</vt:lpstr>
      <vt:lpstr>Brief Outline</vt:lpstr>
      <vt:lpstr>Values based Self-Care</vt:lpstr>
      <vt:lpstr>Defining your values</vt:lpstr>
      <vt:lpstr>Domains of Self-Care</vt:lpstr>
      <vt:lpstr>Domains of Self-Care</vt:lpstr>
      <vt:lpstr>Reflection on Self-Care Practices</vt:lpstr>
      <vt:lpstr>PowerPoint Presentation</vt:lpstr>
    </vt:vector>
  </TitlesOfParts>
  <Company>UC Irvine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Values based Self-Care</dc:title>
  <dc:creator>Shruti Mukkamala</dc:creator>
  <cp:lastModifiedBy>Sumita Furlong</cp:lastModifiedBy>
  <cp:revision>14</cp:revision>
  <dcterms:created xsi:type="dcterms:W3CDTF">2019-02-21T19:57:21Z</dcterms:created>
  <dcterms:modified xsi:type="dcterms:W3CDTF">2019-04-16T17:33:53Z</dcterms:modified>
</cp:coreProperties>
</file>